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70"/>
    <p:restoredTop sz="95840"/>
  </p:normalViewPr>
  <p:slideViewPr>
    <p:cSldViewPr snapToGrid="0" snapToObjects="1">
      <p:cViewPr varScale="1">
        <p:scale>
          <a:sx n="112" d="100"/>
          <a:sy n="112" d="100"/>
        </p:scale>
        <p:origin x="3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tiff>
</file>

<file path=ppt/media/image11.jpeg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3A4660-BFE9-6D48-BCB2-4750154DA6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工作中的浮点数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38D5472-6D7B-784F-81EE-621D4FFEBA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第四组</a:t>
            </a:r>
          </a:p>
        </p:txBody>
      </p:sp>
    </p:spTree>
    <p:extLst>
      <p:ext uri="{BB962C8B-B14F-4D97-AF65-F5344CB8AC3E}">
        <p14:creationId xmlns:p14="http://schemas.microsoft.com/office/powerpoint/2010/main" val="2538416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C3D956-AB94-E945-9652-48EDE39A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图像中使用浮点数</a:t>
            </a:r>
          </a:p>
        </p:txBody>
      </p:sp>
      <p:pic>
        <p:nvPicPr>
          <p:cNvPr id="3084" name="Picture 12">
            <a:extLst>
              <a:ext uri="{FF2B5EF4-FFF2-40B4-BE49-F238E27FC236}">
                <a16:creationId xmlns:a16="http://schemas.microsoft.com/office/drawing/2014/main" id="{231B4BB8-5A8A-144C-9AB0-5773E58AD2C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910" y="1853754"/>
            <a:ext cx="4461889" cy="334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9F946E1-0982-6544-82EE-0A217D710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869" y="-890520"/>
            <a:ext cx="6422654" cy="8456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556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4716B7-F10B-BC49-AD24-09AC9E70C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前端展示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9413A04-42AB-FA4A-ACC4-B62981C162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0877" y="1853753"/>
            <a:ext cx="4725123" cy="508777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FEC94D7-3A27-0342-A32B-42908F4E9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499" y="1925189"/>
            <a:ext cx="5968981" cy="104923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0A8BF29-29A7-0B40-A246-022D9DBDA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215" y="3429000"/>
            <a:ext cx="6084971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355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BF2717-6D9E-CD41-9548-1575A7D1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Java</a:t>
            </a:r>
            <a:r>
              <a:rPr kumimoji="1" lang="zh-CN" altLang="en-US" dirty="0"/>
              <a:t>常见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B52995C-8957-0A43-BCEC-F79BAF0381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9850" y="1853754"/>
            <a:ext cx="6997700" cy="2692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2478284-6BED-324A-ACD3-26D4BD839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2700" y="5100981"/>
            <a:ext cx="20193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648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E1964B-3FAD-904F-B513-2C351E296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Java</a:t>
            </a:r>
            <a:r>
              <a:rPr kumimoji="1" lang="zh-CN" altLang="en-US" dirty="0"/>
              <a:t>常见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37A030B-2017-DE42-A472-8F738BD4CC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442369"/>
            <a:ext cx="8509000" cy="28829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6CAAC0B-E42D-5447-BAF5-C5EA812850A2}"/>
              </a:ext>
            </a:extLst>
          </p:cNvPr>
          <p:cNvSpPr txBox="1"/>
          <p:nvPr/>
        </p:nvSpPr>
        <p:spPr>
          <a:xfrm>
            <a:off x="2114550" y="2100263"/>
            <a:ext cx="6412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刚才那个问题可能觉得不算什么，但是下面这样加两千万次呢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A7F14BF-C7A3-F445-AF11-7A6AC4BAF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200" y="5325269"/>
            <a:ext cx="28448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57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8DE968-ABA9-834B-8CFC-CBCFC6825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Java</a:t>
            </a:r>
            <a:r>
              <a:rPr kumimoji="1" lang="zh-CN" altLang="en-US" dirty="0"/>
              <a:t>的应对方法：</a:t>
            </a:r>
            <a:r>
              <a:rPr kumimoji="1" lang="en-US" altLang="zh-CN" dirty="0"/>
              <a:t>KAHAN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123692F-64B3-994D-8DE1-A2FCC62AC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1973262"/>
            <a:ext cx="8056872" cy="344963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C16405C0-36E2-B449-A72B-B9E843196003}"/>
              </a:ext>
            </a:extLst>
          </p:cNvPr>
          <p:cNvSpPr/>
          <p:nvPr/>
        </p:nvSpPr>
        <p:spPr>
          <a:xfrm>
            <a:off x="2196831" y="5684149"/>
            <a:ext cx="56037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https://en.wikipedia.org/wiki/Kahan_summation_algorithm</a:t>
            </a:r>
          </a:p>
        </p:txBody>
      </p:sp>
    </p:spTree>
    <p:extLst>
      <p:ext uri="{BB962C8B-B14F-4D97-AF65-F5344CB8AC3E}">
        <p14:creationId xmlns:p14="http://schemas.microsoft.com/office/powerpoint/2010/main" val="2074449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5BBC42-51DB-9C4C-BFC3-05766F70F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奇进偶舍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F7EEEF-0ED3-2448-8B05-822BA6C57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什么是奇进偶舍：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主要是针对小数点最后一位是</a:t>
            </a:r>
            <a:r>
              <a:rPr kumimoji="1" lang="en-US" altLang="zh-CN" dirty="0"/>
              <a:t>5</a:t>
            </a:r>
            <a:r>
              <a:rPr kumimoji="1" lang="zh-CN" altLang="en-US" dirty="0"/>
              <a:t>判断需不需要进位的情况，用下面伪代码表示：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59943D-FA2C-8B47-8F93-0FC99F850C81}"/>
              </a:ext>
            </a:extLst>
          </p:cNvPr>
          <p:cNvSpPr txBox="1"/>
          <p:nvPr/>
        </p:nvSpPr>
        <p:spPr>
          <a:xfrm>
            <a:off x="1451579" y="4969641"/>
            <a:ext cx="5673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3.135</a:t>
            </a:r>
            <a:r>
              <a:rPr kumimoji="1" lang="zh-CN" altLang="en-US" dirty="0"/>
              <a:t>，</a:t>
            </a:r>
            <a:r>
              <a:rPr kumimoji="1" lang="en-US" altLang="zh-CN" dirty="0"/>
              <a:t>5 </a:t>
            </a:r>
            <a:r>
              <a:rPr kumimoji="1" lang="zh-CN" altLang="en-US" dirty="0"/>
              <a:t>的前一位是 </a:t>
            </a:r>
            <a:r>
              <a:rPr kumimoji="1" lang="en-US" altLang="zh-CN" dirty="0"/>
              <a:t>3</a:t>
            </a:r>
            <a:r>
              <a:rPr kumimoji="1" lang="zh-CN" altLang="en-US" dirty="0"/>
              <a:t>，为奇数，所以进位，凑成 </a:t>
            </a:r>
            <a:r>
              <a:rPr kumimoji="1" lang="en-US" altLang="zh-CN" dirty="0"/>
              <a:t>3.14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6410B8F-7082-4546-864B-B3D9A5C6C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962669"/>
            <a:ext cx="3289300" cy="18796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67DA1B8-11BE-C749-9054-C7046006A31B}"/>
              </a:ext>
            </a:extLst>
          </p:cNvPr>
          <p:cNvSpPr txBox="1"/>
          <p:nvPr/>
        </p:nvSpPr>
        <p:spPr>
          <a:xfrm>
            <a:off x="1451579" y="5466345"/>
            <a:ext cx="64992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3.125</a:t>
            </a:r>
            <a:r>
              <a:rPr kumimoji="1" lang="zh-CN" altLang="en-US" dirty="0"/>
              <a:t>，</a:t>
            </a:r>
            <a:r>
              <a:rPr kumimoji="1" lang="en-US" altLang="zh-CN" dirty="0"/>
              <a:t>5 </a:t>
            </a:r>
            <a:r>
              <a:rPr kumimoji="1" lang="zh-CN" altLang="en-US" dirty="0"/>
              <a:t>的前一位是 </a:t>
            </a:r>
            <a:r>
              <a:rPr kumimoji="1" lang="en-US" altLang="zh-CN" dirty="0"/>
              <a:t>2, </a:t>
            </a:r>
            <a:r>
              <a:rPr kumimoji="1" lang="zh-CN" altLang="en-US" dirty="0"/>
              <a:t>为偶数，所以舍去 </a:t>
            </a:r>
            <a:r>
              <a:rPr kumimoji="1" lang="en-US" altLang="zh-CN" dirty="0"/>
              <a:t>5, </a:t>
            </a:r>
            <a:r>
              <a:rPr kumimoji="1" lang="zh-CN" altLang="en-US" dirty="0"/>
              <a:t>不进位，保持 </a:t>
            </a:r>
            <a:r>
              <a:rPr kumimoji="1" lang="en-US" altLang="zh-CN" dirty="0"/>
              <a:t>3.12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5409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5BBC42-51DB-9C4C-BFC3-05766F70F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奇进偶舍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F7EEEF-0ED3-2448-8B05-822BA6C57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为什么要有奇进偶舍：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从统计学的角度，“奇进偶舍”比“四舍五入”更为精确：在大量运算时，因为舍入后的结果有的变大，有的变小，更使舍入后的结果误差均值趋于零。而不是像四舍五入那样逢五就进位，导致结果偏向大数，使得误差产生积累进而产生系统误差。“奇进偶舍”使测量结果受到舍入误差的影响降到最低。</a:t>
            </a:r>
          </a:p>
        </p:txBody>
      </p:sp>
    </p:spTree>
    <p:extLst>
      <p:ext uri="{BB962C8B-B14F-4D97-AF65-F5344CB8AC3E}">
        <p14:creationId xmlns:p14="http://schemas.microsoft.com/office/powerpoint/2010/main" val="3561226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5BBC42-51DB-9C4C-BFC3-05766F70F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奇进偶舍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F7EEEF-0ED3-2448-8B05-822BA6C57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踩过什么坑呢：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一般情况下我们的最小资金单位是分</a:t>
            </a:r>
            <a:r>
              <a:rPr kumimoji="1" lang="en-US" altLang="zh-CN" dirty="0"/>
              <a:t>,</a:t>
            </a:r>
            <a:r>
              <a:rPr kumimoji="1" lang="zh-CN" altLang="en-US" dirty="0"/>
              <a:t>如果有两个数是 </a:t>
            </a:r>
            <a:r>
              <a:rPr kumimoji="1" lang="en" altLang="zh-CN" dirty="0"/>
              <a:t>a = 3.125,b = 3.145 c = 3.135</a:t>
            </a:r>
          </a:p>
          <a:p>
            <a:pPr marL="0" indent="0">
              <a:buNone/>
            </a:pPr>
            <a:r>
              <a:rPr kumimoji="1" lang="zh-CN" altLang="en-US" dirty="0"/>
              <a:t>前端会对这两个数据进行处理，得出的结果分别是 </a:t>
            </a:r>
            <a:r>
              <a:rPr kumimoji="1" lang="en" altLang="zh-CN" dirty="0"/>
              <a:t>a1 = 3.12 b1 = 3.14 c1 = 3.14</a:t>
            </a:r>
          </a:p>
          <a:p>
            <a:pPr marL="0" indent="0">
              <a:buNone/>
            </a:pPr>
            <a:r>
              <a:rPr kumimoji="1" lang="zh-CN" altLang="en-US" dirty="0"/>
              <a:t>如果分别将这些数加起来</a:t>
            </a:r>
            <a:r>
              <a:rPr kumimoji="1" lang="en-US" altLang="zh-CN" dirty="0"/>
              <a:t>,</a:t>
            </a:r>
            <a:r>
              <a:rPr kumimoji="1" lang="zh-CN" altLang="en-US" dirty="0"/>
              <a:t>就会出现数据不一致的情况 </a:t>
            </a:r>
          </a:p>
          <a:p>
            <a:pPr marL="0" indent="0">
              <a:buNone/>
            </a:pPr>
            <a:r>
              <a:rPr kumimoji="1" lang="zh-CN" altLang="en-US" dirty="0"/>
              <a:t> </a:t>
            </a:r>
            <a:r>
              <a:rPr kumimoji="1" lang="en" altLang="zh-CN" dirty="0"/>
              <a:t>a  + b  = 6.27</a:t>
            </a:r>
          </a:p>
          <a:p>
            <a:pPr marL="0" indent="0">
              <a:buNone/>
            </a:pPr>
            <a:r>
              <a:rPr kumimoji="1" lang="en" altLang="zh-CN" dirty="0"/>
              <a:t> a1 + b1 = 6.26</a:t>
            </a:r>
          </a:p>
          <a:p>
            <a:pPr marL="0" indent="0">
              <a:buNone/>
            </a:pPr>
            <a:endParaRPr kumimoji="1" lang="en" altLang="zh-CN" dirty="0"/>
          </a:p>
        </p:txBody>
      </p:sp>
    </p:spTree>
    <p:extLst>
      <p:ext uri="{BB962C8B-B14F-4D97-AF65-F5344CB8AC3E}">
        <p14:creationId xmlns:p14="http://schemas.microsoft.com/office/powerpoint/2010/main" val="2678349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C3D956-AB94-E945-9652-48EDE39A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什么应该用浮点数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F74850-432C-6044-8831-98907F99B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钱</a:t>
            </a:r>
            <a:r>
              <a:rPr kumimoji="1" lang="en-US" altLang="zh-CN" dirty="0"/>
              <a:t>/</a:t>
            </a:r>
            <a:r>
              <a:rPr kumimoji="1" lang="zh-CN" altLang="en-US" dirty="0"/>
              <a:t>比特币</a:t>
            </a:r>
            <a:endParaRPr kumimoji="1" lang="en-US" altLang="zh-CN" dirty="0"/>
          </a:p>
          <a:p>
            <a:r>
              <a:rPr kumimoji="1" lang="zh-CN" altLang="en-US" dirty="0"/>
              <a:t>不用等于，用比较</a:t>
            </a:r>
            <a:endParaRPr kumimoji="1" lang="en-US" altLang="zh-CN" dirty="0"/>
          </a:p>
          <a:p>
            <a:r>
              <a:rPr kumimoji="1" lang="zh-CN" altLang="en-US" dirty="0"/>
              <a:t>机器学习的权重</a:t>
            </a:r>
            <a:endParaRPr kumimoji="1" lang="en-US" altLang="zh-CN" dirty="0"/>
          </a:p>
          <a:p>
            <a:r>
              <a:rPr kumimoji="1" lang="zh-CN" altLang="en-US" dirty="0"/>
              <a:t>图像中的应用</a:t>
            </a:r>
          </a:p>
        </p:txBody>
      </p:sp>
    </p:spTree>
    <p:extLst>
      <p:ext uri="{BB962C8B-B14F-4D97-AF65-F5344CB8AC3E}">
        <p14:creationId xmlns:p14="http://schemas.microsoft.com/office/powerpoint/2010/main" val="1317292221"/>
      </p:ext>
    </p:extLst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画廊</Template>
  <TotalTime>98</TotalTime>
  <Words>335</Words>
  <Application>Microsoft Macintosh PowerPoint</Application>
  <PresentationFormat>宽屏</PresentationFormat>
  <Paragraphs>29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画廊</vt:lpstr>
      <vt:lpstr>工作中的浮点数</vt:lpstr>
      <vt:lpstr>前端展示</vt:lpstr>
      <vt:lpstr>Java常见</vt:lpstr>
      <vt:lpstr>Java常见</vt:lpstr>
      <vt:lpstr>Java的应对方法：KAHAN</vt:lpstr>
      <vt:lpstr>奇进偶舍</vt:lpstr>
      <vt:lpstr>奇进偶舍</vt:lpstr>
      <vt:lpstr>奇进偶舍</vt:lpstr>
      <vt:lpstr>什么应该用浮点数</vt:lpstr>
      <vt:lpstr>图像中使用浮点数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工作中的浮点数</dc:title>
  <dc:creator>Onn 888</dc:creator>
  <cp:lastModifiedBy>Onn 888</cp:lastModifiedBy>
  <cp:revision>9</cp:revision>
  <dcterms:created xsi:type="dcterms:W3CDTF">2020-09-29T11:34:25Z</dcterms:created>
  <dcterms:modified xsi:type="dcterms:W3CDTF">2020-09-29T13:55:23Z</dcterms:modified>
</cp:coreProperties>
</file>

<file path=docProps/thumbnail.jpeg>
</file>